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5EEF-7402-4A43-61FE-DBC951D6F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E6911-11B5-6E0E-6F4C-EECB1019B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F2B6-7A28-9759-2BBA-4413CFD7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087F-43FC-4BB1-8815-41E8CC03CF6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D7FF0-684D-8221-9A94-C197E902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63668-40F3-1012-3157-8662E4B3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5D0E-4CA9-47FC-BE86-4D892943E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7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5D48-5C7F-35EE-4DA0-248DDD69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3FB55-3173-F650-C9DB-B837442FE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A9394-EDE6-C79B-73C8-0623DC66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087F-43FC-4BB1-8815-41E8CC03CF6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9646-A0BC-BD23-D780-873C9592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FF1B3-5BB5-B9A5-8081-C54AD2CC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5D0E-4CA9-47FC-BE86-4D892943E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6A957-87A0-45A6-AB60-826214267C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89FD39-9FA5-258C-05EF-3AD7B3789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47494-BB38-F8FB-EF85-4D4B83C1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087F-43FC-4BB1-8815-41E8CC03CF6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08FC2-89B0-FCA7-7BD7-2F3FA44E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8DEA3-729E-C1FC-21FD-95FECF29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5D0E-4CA9-47FC-BE86-4D892943E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78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AFBE-4880-A336-6B56-86E1FD38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44B46-E6A9-CC2C-5CE8-E92CFFFF6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4D45B-79ED-38BB-67BE-6DD46FD8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087F-43FC-4BB1-8815-41E8CC03CF6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F3D6C-2756-9F69-F70A-C0D3F95D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69A89-8708-8305-13EE-8CDFDACA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5D0E-4CA9-47FC-BE86-4D892943E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14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2D5C-6F13-CB64-F3F5-A88703F6B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5B066-EBB4-E4D7-3A02-1FD4B37E8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27D86-9F91-CFF3-7ED6-04B85E33E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087F-43FC-4BB1-8815-41E8CC03CF6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F3308-C07B-D361-1B6E-3A26275A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9E103-6DC5-0BAC-B688-B8BD8CF6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5D0E-4CA9-47FC-BE86-4D892943E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5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B7F7-CC7D-65BB-EB7E-AEA997645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BFECB-5A8C-4EA5-212A-A9488C60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405CC-60D1-4C76-64C6-8FD0B9DFB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A0796-D11A-EC79-CD5F-5C5B25C6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087F-43FC-4BB1-8815-41E8CC03CF6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6EC3A-C4B9-D2AF-FAEA-195EC218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075D8-61EF-33D1-C6A6-8862EE93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5D0E-4CA9-47FC-BE86-4D892943E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82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A4502-25AB-2A3D-E2D7-D8A51519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AE0E2-9BC0-0EB1-82A7-A6371C945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3C243-0502-6689-B3D7-DF3AD5BAA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53091-80B4-EA46-FA41-220AAB043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35950-E221-A463-7FF2-A588EFC17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ED668C-F696-A6B3-34F4-5958A91B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087F-43FC-4BB1-8815-41E8CC03CF6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7EF43D-F02A-24D3-923E-FA24C09B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15E89B-33B0-45DC-7A31-6D1EC36C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5D0E-4CA9-47FC-BE86-4D892943E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25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9A68C-6F0B-C20E-2658-5D35484B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AD60F-CCDF-5F46-A6F6-136D2663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087F-43FC-4BB1-8815-41E8CC03CF6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0046F-964A-1FE7-B40D-253466E21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79280-E562-09E4-C276-4ACB08B5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5D0E-4CA9-47FC-BE86-4D892943E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35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3C464-A321-A82A-E282-8CEF4643F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087F-43FC-4BB1-8815-41E8CC03CF6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031B4-E3EA-7DAA-E778-E95E45EA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4CFFE-3A02-03D7-41B9-EFE06E1D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5D0E-4CA9-47FC-BE86-4D892943E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57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FA3F-B2DD-C568-D02D-857CC6B4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6C015-92FD-3F6F-21F5-03E6C20FC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3273A-1E32-BFCA-6FB1-8C35A153D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043FE-1485-1379-C11F-DBABF107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087F-43FC-4BB1-8815-41E8CC03CF6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A1CFE-1177-953A-6BB5-61A5845A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81CB4-AC6D-EA67-666E-01C4D97A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5D0E-4CA9-47FC-BE86-4D892943E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15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082F-FDF9-1A7F-0077-C85E4F7D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505B9-4F30-FAE2-157F-2CE942658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1FE8F-CE73-72CC-4272-E407FABB2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B9D6D-2EFC-F53D-3C73-1796D352A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087F-43FC-4BB1-8815-41E8CC03CF6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3FB38-D93A-D9EC-7C50-922CA740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BB77D-0485-2884-A829-6B56C9C6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5D0E-4CA9-47FC-BE86-4D892943E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98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4E7677-61BC-29D8-E59C-A5EAAD24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47FEA-8E06-2E4C-DF90-36402C59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AA532-07DD-D579-1789-27D7CBFE2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E087F-43FC-4BB1-8815-41E8CC03CF6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3EB5B-E4A2-800C-AB1D-B36A3CFCC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E7012-CBE1-E118-0CD5-CEE7ED13B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45D0E-4CA9-47FC-BE86-4D892943E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72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A251-5C6C-82FE-B2CE-70F52A423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D6437-9A53-3B7F-7910-6D613CD827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B8D97C-0003-7785-592A-DBC9A9087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16" t="20704" r="7923" b="6235"/>
          <a:stretch/>
        </p:blipFill>
        <p:spPr>
          <a:xfrm>
            <a:off x="982638" y="-47106"/>
            <a:ext cx="10668000" cy="690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2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54D7B-DB98-7BE6-57BD-DF187E23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B0C5C-D90C-CA92-9FF1-B7F8DA3BC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0DD1D7-6E7C-508C-818B-A0EC7FAD7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57" t="20496" r="8843" b="5884"/>
          <a:stretch/>
        </p:blipFill>
        <p:spPr>
          <a:xfrm>
            <a:off x="970669" y="131019"/>
            <a:ext cx="9959928" cy="659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7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532A-899A-919F-9DC1-661F4AEE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5340E-E9A9-5089-805B-7FBF1B8A2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D2B98-99F2-6623-C685-33D3E3DE8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05" t="20807" r="8789" b="8325"/>
          <a:stretch/>
        </p:blipFill>
        <p:spPr>
          <a:xfrm>
            <a:off x="838200" y="213652"/>
            <a:ext cx="10387818" cy="67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26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JAbbotts</dc:creator>
  <cp:lastModifiedBy>JAbbotts</cp:lastModifiedBy>
  <cp:revision>1</cp:revision>
  <dcterms:created xsi:type="dcterms:W3CDTF">2022-06-14T09:10:04Z</dcterms:created>
  <dcterms:modified xsi:type="dcterms:W3CDTF">2022-06-14T09:15:59Z</dcterms:modified>
</cp:coreProperties>
</file>